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29D5-1F1D-2AF2-3BFC-F0BDEEACF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7F8EC0-0FA5-21F1-ECA4-9A61B334A6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56312-1AEE-4815-695E-B5F25F124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14B62-3301-43FF-A499-CF6A4171CEE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E25C8-9866-B77B-D975-103BF6FE6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C6C27-1A92-B4CB-BA8A-58928E19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9020-C72C-4163-AE1F-CF62CF2EB6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158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291A2-EBFC-C082-5A2F-DDAFC6A1A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1018B8-E43E-1527-32C8-2112380E6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FDEB8-E184-9E77-C374-04C5E9127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14B62-3301-43FF-A499-CF6A4171CEE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230FE-D624-6ECD-202C-E46587BB3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E2097-0946-0382-4BE0-AD289F755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9020-C72C-4163-AE1F-CF62CF2EB6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714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FB8628-362B-546E-4330-E950FA955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C38DD-3B0C-BCB0-2789-3296A870A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65FAA-6C14-7185-92BE-38A25E223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14B62-3301-43FF-A499-CF6A4171CEE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342E4-AE0B-65C2-4D18-7A3069E6A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9A7AF-9E1B-D942-C99B-FF210370D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9020-C72C-4163-AE1F-CF62CF2EB6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911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1E8B-1BDC-6238-5CD9-3F4858AA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81C1D-B23D-242E-2EEB-49BE42260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3EDD8-087C-9B17-85AC-5A9DC916D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14B62-3301-43FF-A499-CF6A4171CEE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870F1-8E14-9128-37FB-0A9F1A1B5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A3B61-20A4-4359-AB17-2A9DA4B8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9020-C72C-4163-AE1F-CF62CF2EB6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947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297F-3A66-7A1E-AE9D-D4630F902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6B612-3C8C-FA81-8F4F-AC4EBB810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F5261-9674-ACBD-8E6B-AC38FBF73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14B62-3301-43FF-A499-CF6A4171CEE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B375A-4119-1121-62AC-E2705289E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5E473-69FA-F84F-BE2C-C9DBE8787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9020-C72C-4163-AE1F-CF62CF2EB6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395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EACDF-F668-E1D1-8843-C833F1FD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06076-4C3C-F6E2-ECCC-09094FDB2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00B52-A04F-6784-D3D5-9EE76E2F3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16AA9-CE14-ADCB-0571-D1F45CF50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14B62-3301-43FF-A499-CF6A4171CEE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3069F-89E6-7294-B6FA-93291AA5D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221EF-42F7-B77C-B00C-E5F151497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9020-C72C-4163-AE1F-CF62CF2EB6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2688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FA94A-2963-5495-0041-88C37DDC5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FD3F1-3A17-2DAD-2DDB-50C97563B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C3595-4C97-2E20-1EF7-7CBF98803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8BA8C-AAA1-F6DA-2B17-6D24AD2B1F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0A384B-CF17-81BF-F095-7D69FBCD0A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1F712-3E47-1498-DE2F-0DAB584D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14B62-3301-43FF-A499-CF6A4171CEE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0E6F66-2DB3-3A56-371F-5358DB73D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E00D58-AF0D-F298-7E23-CFB18FBAB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9020-C72C-4163-AE1F-CF62CF2EB6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26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4660-8603-3B5F-FD9F-463BFC1B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24C49-9C71-5F11-52DF-4C7561FF6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14B62-3301-43FF-A499-CF6A4171CEE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BF84FB-050D-5E86-B7A5-0F0BC4431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56F1C-E12F-3A4C-00F8-00391D634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9020-C72C-4163-AE1F-CF62CF2EB6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698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679458-C59A-6EF9-8FE5-8C19B6904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14B62-3301-43FF-A499-CF6A4171CEE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AEB2F6-5F00-797A-D973-6B74CE994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D7E3D-782F-3A15-CFAA-1BD653EBB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9020-C72C-4163-AE1F-CF62CF2EB6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596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93E3-1B56-E654-9821-FF427F7F1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CCEF3-D717-838C-5426-067C54AC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6BC2B-E707-3412-8574-2D5C99497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59571-F168-C639-7BA7-0AA68BA4D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14B62-3301-43FF-A499-CF6A4171CEE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1754A-84F4-3D5C-28E8-7ABD04202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16773-97A5-4871-5E41-3E2A057EA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9020-C72C-4163-AE1F-CF62CF2EB6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804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E551-5130-99D7-0BB7-888DFA8D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10B364-6594-83AC-56B4-58FD24C2D6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F4B331-9D3F-A2A7-AF28-2B520B70E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56431-F821-9C2A-6C65-B28339739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14B62-3301-43FF-A499-CF6A4171CEE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357D7-5091-08E5-87CA-BBCA2405E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7CA22-9BA1-3607-3216-D7CE607B3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79020-C72C-4163-AE1F-CF62CF2EB6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1310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CE246F-6CDA-CD42-99BB-BC240A0F5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8F9AA-F717-660F-557F-489BC1DEE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123AA-0A5E-4DED-57CE-FCA3B42B5D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14B62-3301-43FF-A499-CF6A4171CEE9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DC6AD-0224-7613-778A-C99257390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8BD4C-6D4E-A9C2-9CD5-5F23529D1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79020-C72C-4163-AE1F-CF62CF2EB6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135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6113B1-979F-E24A-07CA-D8E90DDB4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" y="1966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04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57DB9-B8F2-27D9-DDF3-C5B59C2A9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7D4D26-D654-4209-AD52-BB82BF03B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34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8483A-BC7F-961A-FDD7-F4ABD5C58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4249D1-2569-E475-2936-B3861458B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2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05E29-EDBD-5CFE-EA4B-22D6A1621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A86149-A367-180A-8F41-A6650CB2B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35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1DB0D-B326-8862-4B03-46334E009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6257C4-4831-B0AE-7A13-E1BAB575E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2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7CFE3-9CF4-6C4C-B6BC-D0D3E5100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61C52-B117-62F2-6451-5E2C6D27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92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76C6F-6C4A-680B-D2F3-A87FD87D3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8C55A0-6A30-D6DB-6159-30A8592CB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12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E1515-C6CE-09D8-4503-B98DE7279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2CACC8-803C-B1D7-DF8E-0E7A2BC99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0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D8E49-872E-8EEB-DC59-E4BB5B377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19EB49-59CB-3645-B665-2B073F82C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38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89B53-2C5C-FFBB-84D4-68D91F71F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C2A9CC-8B89-3A96-7284-74667BEBF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39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C2067-BD54-4CDD-8D77-46C2EE618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B0FECE-D30E-BE3D-E364-9908CF6D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9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32A71-D108-C0BE-9888-5176C6A55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59E1C5-66D7-4101-1136-AFE73AC79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52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61EA6-B590-AC4F-A8F5-E1A982C45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D0379C-136D-0609-FF2D-CC990A063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59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7FA54-9D6B-BFF6-C128-142209F3B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3E7942-2078-A2D1-D4DC-FE7545610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03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E4AA6-9E39-3243-30EC-0023DA255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41DFA0-7CF5-17C0-3FAC-4FE0F635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7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8E0F9-D8BC-29AE-9AEE-FE95C4F74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DFDD81-B128-6741-9BC7-F5FCAC2B5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73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6DFE2-1675-F9A7-F645-34EA73837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C61C42-9328-5278-9B1F-16C078227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63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D2BC0-46D5-C009-C915-017BBEDBD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5B7E14-BAC8-4337-691A-E2EB2DE4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09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21576-F0F5-D8D7-00FF-E0E7A7840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635E9F-1B36-71B2-EC58-8EBD52E61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19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Krishiv Patel</dc:creator>
  <cp:lastModifiedBy>Krishiv Patel</cp:lastModifiedBy>
  <cp:revision>2</cp:revision>
  <dcterms:created xsi:type="dcterms:W3CDTF">2025-05-04T18:19:04Z</dcterms:created>
  <dcterms:modified xsi:type="dcterms:W3CDTF">2025-05-04T18:29:48Z</dcterms:modified>
</cp:coreProperties>
</file>